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Noto Sans Kr" charset="1" panose="020B0200000000000000"/>
      <p:regular r:id="rId19"/>
    </p:embeddedFont>
    <p:embeddedFont>
      <p:font typeface="Noto Sans Kr Bold" charset="1" panose="020B02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45536" y="5044832"/>
            <a:ext cx="5808975" cy="5187778"/>
            <a:chOff x="0" y="0"/>
            <a:chExt cx="7745300" cy="691703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2802237"/>
              <a:ext cx="7745300" cy="4114800"/>
              <a:chOff x="0" y="0"/>
              <a:chExt cx="1529936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529936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1529936">
                    <a:moveTo>
                      <a:pt x="0" y="0"/>
                    </a:moveTo>
                    <a:lnTo>
                      <a:pt x="1529936" y="0"/>
                    </a:lnTo>
                    <a:lnTo>
                      <a:pt x="1529936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6FBFE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1529936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1468041"/>
              <a:ext cx="7745300" cy="5293519"/>
              <a:chOff x="0" y="0"/>
              <a:chExt cx="706124" cy="4826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06124" cy="482600"/>
              </a:xfrm>
              <a:custGeom>
                <a:avLst/>
                <a:gdLst/>
                <a:ahLst/>
                <a:cxnLst/>
                <a:rect r="r" b="b" t="t" l="l"/>
                <a:pathLst>
                  <a:path h="482600" w="706124">
                    <a:moveTo>
                      <a:pt x="467999" y="0"/>
                    </a:moveTo>
                    <a:lnTo>
                      <a:pt x="706124" y="238125"/>
                    </a:lnTo>
                    <a:lnTo>
                      <a:pt x="706124" y="244475"/>
                    </a:lnTo>
                    <a:lnTo>
                      <a:pt x="467999" y="482600"/>
                    </a:lnTo>
                    <a:lnTo>
                      <a:pt x="238125" y="482600"/>
                    </a:lnTo>
                    <a:lnTo>
                      <a:pt x="0" y="244475"/>
                    </a:lnTo>
                    <a:lnTo>
                      <a:pt x="0" y="238125"/>
                    </a:lnTo>
                    <a:lnTo>
                      <a:pt x="238125" y="0"/>
                    </a:lnTo>
                    <a:lnTo>
                      <a:pt x="467999" y="0"/>
                    </a:lnTo>
                    <a:close/>
                  </a:path>
                </a:pathLst>
              </a:custGeom>
              <a:solidFill>
                <a:srgbClr val="69677A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63500" y="34925"/>
                <a:ext cx="579124" cy="3841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r>
                  <a:rPr lang="en-US" sz="1899">
                    <a:solidFill>
                      <a:srgbClr val="000000"/>
                    </a:solidFill>
                    <a:latin typeface="Noto Sans Kr"/>
                    <a:ea typeface="Noto Sans Kr"/>
                    <a:cs typeface="Noto Sans Kr"/>
                    <a:sym typeface="Noto Sans Kr"/>
                  </a:rPr>
                  <a:t>i</a:t>
                </a: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0"/>
              <a:ext cx="7745300" cy="4114800"/>
              <a:chOff x="0" y="0"/>
              <a:chExt cx="1529936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1529936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1529936">
                    <a:moveTo>
                      <a:pt x="0" y="0"/>
                    </a:moveTo>
                    <a:lnTo>
                      <a:pt x="1529936" y="0"/>
                    </a:lnTo>
                    <a:lnTo>
                      <a:pt x="1529936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6FBFE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28575"/>
                <a:ext cx="1529936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631116" y="2618103"/>
              <a:ext cx="2241534" cy="2241534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200"/>
                  </a:lnSpc>
                </a:pPr>
                <a:r>
                  <a:rPr lang="en-US" b="true" sz="3000">
                    <a:solidFill>
                      <a:srgbClr val="000000"/>
                    </a:solidFill>
                    <a:latin typeface="Noto Sans Kr Bold"/>
                    <a:ea typeface="Noto Sans Kr Bold"/>
                    <a:cs typeface="Noto Sans Kr Bold"/>
                    <a:sym typeface="Noto Sans Kr Bold"/>
                  </a:rPr>
                  <a:t>2</a:t>
                </a: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3872650" y="2618103"/>
              <a:ext cx="2241534" cy="2241534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200"/>
                  </a:lnSpc>
                </a:pPr>
                <a:r>
                  <a:rPr lang="en-US" b="true" sz="3000">
                    <a:solidFill>
                      <a:srgbClr val="000000"/>
                    </a:solidFill>
                    <a:latin typeface="Noto Sans Kr Bold"/>
                    <a:ea typeface="Noto Sans Kr Bold"/>
                    <a:cs typeface="Noto Sans Kr Bold"/>
                    <a:sym typeface="Noto Sans Kr Bold"/>
                  </a:rPr>
                  <a:t>3</a:t>
                </a: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2751883" y="885833"/>
              <a:ext cx="2241534" cy="2241534"/>
              <a:chOff x="0" y="0"/>
              <a:chExt cx="812800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199"/>
                  </a:lnSpc>
                </a:pPr>
                <a:r>
                  <a:rPr lang="en-US" b="true" sz="2999">
                    <a:solidFill>
                      <a:srgbClr val="000000"/>
                    </a:solidFill>
                    <a:latin typeface="Noto Sans Kr Bold"/>
                    <a:ea typeface="Noto Sans Kr Bold"/>
                    <a:cs typeface="Noto Sans Kr Bold"/>
                    <a:sym typeface="Noto Sans Kr Bold"/>
                  </a:rPr>
                  <a:t>1</a:t>
                </a: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1631116" y="5114759"/>
              <a:ext cx="4483068" cy="8381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84"/>
                </a:lnSpc>
                <a:spcBef>
                  <a:spcPct val="0"/>
                </a:spcBef>
              </a:pPr>
              <a:r>
                <a:rPr lang="en-US" b="true" sz="3846">
                  <a:solidFill>
                    <a:srgbClr val="F6FBFE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int형 그릇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533489" y="5044832"/>
            <a:ext cx="5808975" cy="5225878"/>
            <a:chOff x="0" y="0"/>
            <a:chExt cx="7745300" cy="6967837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2853037"/>
              <a:ext cx="7745300" cy="4114800"/>
              <a:chOff x="0" y="0"/>
              <a:chExt cx="1529936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1529936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1529936">
                    <a:moveTo>
                      <a:pt x="0" y="0"/>
                    </a:moveTo>
                    <a:lnTo>
                      <a:pt x="1529936" y="0"/>
                    </a:lnTo>
                    <a:lnTo>
                      <a:pt x="1529936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6FBFE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28575"/>
                <a:ext cx="1529936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0" y="1468041"/>
              <a:ext cx="7745300" cy="5293519"/>
              <a:chOff x="0" y="0"/>
              <a:chExt cx="706124" cy="4826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706124" cy="482600"/>
              </a:xfrm>
              <a:custGeom>
                <a:avLst/>
                <a:gdLst/>
                <a:ahLst/>
                <a:cxnLst/>
                <a:rect r="r" b="b" t="t" l="l"/>
                <a:pathLst>
                  <a:path h="482600" w="706124">
                    <a:moveTo>
                      <a:pt x="467999" y="0"/>
                    </a:moveTo>
                    <a:lnTo>
                      <a:pt x="706124" y="238125"/>
                    </a:lnTo>
                    <a:lnTo>
                      <a:pt x="706124" y="244475"/>
                    </a:lnTo>
                    <a:lnTo>
                      <a:pt x="467999" y="482600"/>
                    </a:lnTo>
                    <a:lnTo>
                      <a:pt x="238125" y="482600"/>
                    </a:lnTo>
                    <a:lnTo>
                      <a:pt x="0" y="244475"/>
                    </a:lnTo>
                    <a:lnTo>
                      <a:pt x="0" y="238125"/>
                    </a:lnTo>
                    <a:lnTo>
                      <a:pt x="238125" y="0"/>
                    </a:lnTo>
                    <a:lnTo>
                      <a:pt x="467999" y="0"/>
                    </a:lnTo>
                    <a:close/>
                  </a:path>
                </a:pathLst>
              </a:custGeom>
              <a:solidFill>
                <a:srgbClr val="69677A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63500" y="34925"/>
                <a:ext cx="579124" cy="3841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0" y="0"/>
              <a:ext cx="7745300" cy="4114800"/>
              <a:chOff x="0" y="0"/>
              <a:chExt cx="1529936" cy="8128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1529936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1529936">
                    <a:moveTo>
                      <a:pt x="0" y="0"/>
                    </a:moveTo>
                    <a:lnTo>
                      <a:pt x="1529936" y="0"/>
                    </a:lnTo>
                    <a:lnTo>
                      <a:pt x="1529936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F6FBFE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28575"/>
                <a:ext cx="1529936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0">
              <a:off x="1631116" y="2668903"/>
              <a:ext cx="2241534" cy="2241534"/>
              <a:chOff x="0" y="0"/>
              <a:chExt cx="812800" cy="81280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200"/>
                  </a:lnSpc>
                </a:pPr>
                <a:r>
                  <a:rPr lang="en-US" b="true" sz="3000">
                    <a:solidFill>
                      <a:srgbClr val="000000"/>
                    </a:solidFill>
                    <a:latin typeface="Noto Sans Kr Bold"/>
                    <a:ea typeface="Noto Sans Kr Bold"/>
                    <a:cs typeface="Noto Sans Kr Bold"/>
                    <a:sym typeface="Noto Sans Kr Bold"/>
                  </a:rPr>
                  <a:t>b</a:t>
                </a:r>
              </a:p>
            </p:txBody>
          </p:sp>
        </p:grpSp>
        <p:grpSp>
          <p:nvGrpSpPr>
            <p:cNvPr name="Group 35" id="35"/>
            <p:cNvGrpSpPr/>
            <p:nvPr/>
          </p:nvGrpSpPr>
          <p:grpSpPr>
            <a:xfrm rot="0">
              <a:off x="3872650" y="2668903"/>
              <a:ext cx="2241534" cy="2241534"/>
              <a:chOff x="0" y="0"/>
              <a:chExt cx="812800" cy="8128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200"/>
                  </a:lnSpc>
                </a:pPr>
                <a:r>
                  <a:rPr lang="en-US" b="true" sz="3000">
                    <a:solidFill>
                      <a:srgbClr val="000000"/>
                    </a:solidFill>
                    <a:latin typeface="Noto Sans Kr Bold"/>
                    <a:ea typeface="Noto Sans Kr Bold"/>
                    <a:cs typeface="Noto Sans Kr Bold"/>
                    <a:sym typeface="Noto Sans Kr Bold"/>
                  </a:rPr>
                  <a:t>c</a:t>
                </a:r>
              </a:p>
            </p:txBody>
          </p:sp>
        </p:grpSp>
        <p:grpSp>
          <p:nvGrpSpPr>
            <p:cNvPr name="Group 38" id="38"/>
            <p:cNvGrpSpPr/>
            <p:nvPr/>
          </p:nvGrpSpPr>
          <p:grpSpPr>
            <a:xfrm rot="0">
              <a:off x="2751883" y="936633"/>
              <a:ext cx="2241534" cy="2241534"/>
              <a:chOff x="0" y="0"/>
              <a:chExt cx="812800" cy="812800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76200" y="9525"/>
                <a:ext cx="660400" cy="7270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200"/>
                  </a:lnSpc>
                </a:pPr>
                <a:r>
                  <a:rPr lang="en-US" b="true" sz="3000">
                    <a:solidFill>
                      <a:srgbClr val="000000"/>
                    </a:solidFill>
                    <a:latin typeface="Noto Sans Kr Bold"/>
                    <a:ea typeface="Noto Sans Kr Bold"/>
                    <a:cs typeface="Noto Sans Kr Bold"/>
                    <a:sym typeface="Noto Sans Kr Bold"/>
                  </a:rPr>
                  <a:t>a</a:t>
                </a:r>
              </a:p>
            </p:txBody>
          </p:sp>
        </p:grpSp>
        <p:sp>
          <p:nvSpPr>
            <p:cNvPr name="TextBox 41" id="41"/>
            <p:cNvSpPr txBox="true"/>
            <p:nvPr/>
          </p:nvSpPr>
          <p:spPr>
            <a:xfrm rot="0">
              <a:off x="1631116" y="5114759"/>
              <a:ext cx="4483068" cy="8381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84"/>
                </a:lnSpc>
                <a:spcBef>
                  <a:spcPct val="0"/>
                </a:spcBef>
              </a:pPr>
              <a:r>
                <a:rPr lang="en-US" b="true" sz="3846">
                  <a:solidFill>
                    <a:srgbClr val="F6FBFE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char형 그릇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0" y="3812972"/>
            <a:ext cx="18288000" cy="1548122"/>
            <a:chOff x="0" y="0"/>
            <a:chExt cx="4816593" cy="407736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4816592" cy="407736"/>
            </a:xfrm>
            <a:custGeom>
              <a:avLst/>
              <a:gdLst/>
              <a:ahLst/>
              <a:cxnLst/>
              <a:rect r="r" b="b" t="t" l="l"/>
              <a:pathLst>
                <a:path h="40773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407736"/>
                  </a:lnTo>
                  <a:lnTo>
                    <a:pt x="0" y="407736"/>
                  </a:lnTo>
                  <a:close/>
                </a:path>
              </a:pathLst>
            </a:custGeom>
            <a:solidFill>
              <a:srgbClr val="1F2E63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276225"/>
              <a:ext cx="4816593" cy="13151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1999"/>
                </a:lnSpc>
              </a:pPr>
              <a:r>
                <a:rPr lang="en-US" b="true" sz="3999" spc="799">
                  <a:solidFill>
                    <a:srgbClr val="F6FBFE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COLLECTION</a:t>
              </a:r>
            </a:p>
          </p:txBody>
        </p:sp>
      </p:grpSp>
      <p:sp>
        <p:nvSpPr>
          <p:cNvPr name="TextBox 45" id="45"/>
          <p:cNvSpPr txBox="true"/>
          <p:nvPr/>
        </p:nvSpPr>
        <p:spPr>
          <a:xfrm rot="0">
            <a:off x="4635996" y="2999537"/>
            <a:ext cx="9016008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이름 하나로 데이터를 여러 개 담을 수 있는</a:t>
            </a:r>
            <a:r>
              <a:rPr lang="en-US" b="true" sz="36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그릇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3861920" y="1832417"/>
          <a:ext cx="10564161" cy="7562850"/>
        </p:xfrm>
        <a:graphic>
          <a:graphicData uri="http://schemas.openxmlformats.org/drawingml/2006/table">
            <a:tbl>
              <a:tblPr/>
              <a:tblGrid>
                <a:gridCol w="2112832"/>
                <a:gridCol w="2112832"/>
                <a:gridCol w="2112832"/>
                <a:gridCol w="2112832"/>
                <a:gridCol w="2112832"/>
              </a:tblGrid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3861920" y="850707"/>
            <a:ext cx="10627197" cy="848360"/>
            <a:chOff x="0" y="0"/>
            <a:chExt cx="14169596" cy="113114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[0]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782008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[1]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5568866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[2]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376274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[3]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1221781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[4]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51058" y="2101482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[0]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51058" y="3570104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[1]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51058" y="5038725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[2]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51058" y="6506210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[3]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51058" y="7973695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[4]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3861920" y="1832417"/>
          <a:ext cx="10564161" cy="7562850"/>
        </p:xfrm>
        <a:graphic>
          <a:graphicData uri="http://schemas.openxmlformats.org/drawingml/2006/table">
            <a:tbl>
              <a:tblPr/>
              <a:tblGrid>
                <a:gridCol w="2112832"/>
                <a:gridCol w="2112832"/>
                <a:gridCol w="2112832"/>
                <a:gridCol w="2112832"/>
                <a:gridCol w="2112832"/>
              </a:tblGrid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3861920" y="850707"/>
            <a:ext cx="10627197" cy="848360"/>
            <a:chOff x="0" y="0"/>
            <a:chExt cx="14169596" cy="113114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[0]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782008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[1]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5568866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[2]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376274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[3]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1221781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[4]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51058" y="2101482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[0]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51058" y="3570104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[1]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51058" y="5038725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[2]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51058" y="6506210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[3]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51058" y="7973695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[4]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90972" y="4262120"/>
            <a:ext cx="12106056" cy="2186940"/>
            <a:chOff x="0" y="0"/>
            <a:chExt cx="16141408" cy="291592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66700"/>
              <a:ext cx="960718" cy="3182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160"/>
                </a:lnSpc>
                <a:spcBef>
                  <a:spcPct val="0"/>
                </a:spcBef>
              </a:pPr>
              <a:r>
                <a:rPr lang="en-US" b="true" sz="14400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15180690" y="-266700"/>
              <a:ext cx="960718" cy="3182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160"/>
                </a:lnSpc>
                <a:spcBef>
                  <a:spcPct val="0"/>
                </a:spcBef>
              </a:pPr>
              <a:r>
                <a:rPr lang="en-US" b="true" sz="14400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]</a:t>
              </a:r>
            </a:p>
          </p:txBody>
        </p:sp>
      </p:grp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512669" y="512445"/>
          <a:ext cx="11042617" cy="1314450"/>
        </p:xfrm>
        <a:graphic>
          <a:graphicData uri="http://schemas.openxmlformats.org/drawingml/2006/table">
            <a:tbl>
              <a:tblPr/>
              <a:tblGrid>
                <a:gridCol w="2208523"/>
                <a:gridCol w="2208523"/>
                <a:gridCol w="2208523"/>
                <a:gridCol w="2208523"/>
                <a:gridCol w="2208523"/>
              </a:tblGrid>
              <a:tr h="13144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6" id="6"/>
          <p:cNvGrpSpPr/>
          <p:nvPr/>
        </p:nvGrpSpPr>
        <p:grpSpPr>
          <a:xfrm rot="0">
            <a:off x="3661833" y="4736339"/>
            <a:ext cx="10915343" cy="1238502"/>
            <a:chOff x="0" y="0"/>
            <a:chExt cx="14553791" cy="165133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61925"/>
              <a:ext cx="2857236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5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2857236" y="-161925"/>
              <a:ext cx="3010156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4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5867392" y="-161925"/>
              <a:ext cx="2819006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3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8686399" y="-161925"/>
              <a:ext cx="2933696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2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1620095" y="-161925"/>
              <a:ext cx="2933696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1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661833" y="3733165"/>
            <a:ext cx="2161505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[0]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823338" y="3733165"/>
            <a:ext cx="2161505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[1]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84843" y="3733165"/>
            <a:ext cx="2161505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[2]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46348" y="3733165"/>
            <a:ext cx="2161505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[3]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415671" y="3733165"/>
            <a:ext cx="2161505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[4]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0696" y="2753798"/>
            <a:ext cx="7112168" cy="1284802"/>
            <a:chOff x="0" y="0"/>
            <a:chExt cx="9482890" cy="171306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52400"/>
              <a:ext cx="564411" cy="18654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843"/>
                </a:lnSpc>
                <a:spcBef>
                  <a:spcPct val="0"/>
                </a:spcBef>
              </a:pPr>
              <a:r>
                <a:rPr lang="en-US" b="true" sz="8459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8918480" y="-152400"/>
              <a:ext cx="564411" cy="18654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843"/>
                </a:lnSpc>
                <a:spcBef>
                  <a:spcPct val="0"/>
                </a:spcBef>
              </a:pPr>
              <a:r>
                <a:rPr lang="en-US" b="true" sz="8459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]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424706" y="276214"/>
              <a:ext cx="1431537" cy="10653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14"/>
                </a:lnSpc>
                <a:spcBef>
                  <a:spcPct val="0"/>
                </a:spcBef>
              </a:pPr>
              <a:r>
                <a:rPr lang="en-US" b="true" sz="4796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1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856243" y="276214"/>
              <a:ext cx="1431537" cy="10653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14"/>
                </a:lnSpc>
                <a:spcBef>
                  <a:spcPct val="0"/>
                </a:spcBef>
              </a:pPr>
              <a:r>
                <a:rPr lang="en-US" b="true" sz="4796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4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3287781" y="276214"/>
              <a:ext cx="1431537" cy="10653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14"/>
                </a:lnSpc>
                <a:spcBef>
                  <a:spcPct val="0"/>
                </a:spcBef>
              </a:pPr>
              <a:r>
                <a:rPr lang="en-US" b="true" sz="4796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4719318" y="276214"/>
              <a:ext cx="1431537" cy="10653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14"/>
                </a:lnSpc>
                <a:spcBef>
                  <a:spcPct val="0"/>
                </a:spcBef>
              </a:pPr>
              <a:r>
                <a:rPr lang="en-US" b="true" sz="4796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3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6150855" y="276214"/>
              <a:ext cx="1431537" cy="10653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14"/>
                </a:lnSpc>
                <a:spcBef>
                  <a:spcPct val="0"/>
                </a:spcBef>
              </a:pPr>
              <a:r>
                <a:rPr lang="en-US" b="true" sz="4796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7582393" y="276214"/>
              <a:ext cx="1431537" cy="10653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14"/>
                </a:lnSpc>
                <a:spcBef>
                  <a:spcPct val="0"/>
                </a:spcBef>
              </a:pPr>
              <a:r>
                <a:rPr lang="en-US" b="true" sz="4796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2</a:t>
              </a:r>
            </a:p>
          </p:txBody>
        </p:sp>
      </p:grp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512669" y="512445"/>
          <a:ext cx="11042617" cy="1314450"/>
        </p:xfrm>
        <a:graphic>
          <a:graphicData uri="http://schemas.openxmlformats.org/drawingml/2006/table">
            <a:tbl>
              <a:tblPr/>
              <a:tblGrid>
                <a:gridCol w="1840436"/>
                <a:gridCol w="1840436"/>
                <a:gridCol w="1840436"/>
                <a:gridCol w="1840436"/>
                <a:gridCol w="1840436"/>
                <a:gridCol w="1840436"/>
              </a:tblGrid>
              <a:tr h="13144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12" id="12"/>
          <p:cNvGrpSpPr/>
          <p:nvPr/>
        </p:nvGrpSpPr>
        <p:grpSpPr>
          <a:xfrm rot="0">
            <a:off x="10184661" y="2753798"/>
            <a:ext cx="7112168" cy="1284802"/>
            <a:chOff x="0" y="0"/>
            <a:chExt cx="9482890" cy="1713069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424706" y="509645"/>
              <a:ext cx="1431537" cy="651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12"/>
                </a:lnSpc>
                <a:spcBef>
                  <a:spcPct val="0"/>
                </a:spcBef>
              </a:pPr>
              <a:r>
                <a:rPr lang="en-US" b="true" sz="2937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false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856243" y="561873"/>
              <a:ext cx="1431537" cy="651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12"/>
                </a:lnSpc>
                <a:spcBef>
                  <a:spcPct val="0"/>
                </a:spcBef>
              </a:pPr>
              <a:r>
                <a:rPr lang="en-US" b="true" sz="2937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true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3287781" y="561873"/>
              <a:ext cx="1431537" cy="651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12"/>
                </a:lnSpc>
                <a:spcBef>
                  <a:spcPct val="0"/>
                </a:spcBef>
              </a:pPr>
              <a:r>
                <a:rPr lang="en-US" b="true" sz="2937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false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4719318" y="561873"/>
              <a:ext cx="1431537" cy="651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12"/>
                </a:lnSpc>
                <a:spcBef>
                  <a:spcPct val="0"/>
                </a:spcBef>
              </a:pPr>
              <a:r>
                <a:rPr lang="en-US" b="true" sz="2937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false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6150855" y="561873"/>
              <a:ext cx="1431537" cy="651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12"/>
                </a:lnSpc>
                <a:spcBef>
                  <a:spcPct val="0"/>
                </a:spcBef>
              </a:pPr>
              <a:r>
                <a:rPr lang="en-US" b="true" sz="2937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true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7582393" y="561873"/>
              <a:ext cx="1431537" cy="651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12"/>
                </a:lnSpc>
                <a:spcBef>
                  <a:spcPct val="0"/>
                </a:spcBef>
              </a:pPr>
              <a:r>
                <a:rPr lang="en-US" b="true" sz="2937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false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152400"/>
              <a:ext cx="564411" cy="18654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843"/>
                </a:lnSpc>
                <a:spcBef>
                  <a:spcPct val="0"/>
                </a:spcBef>
              </a:pPr>
              <a:r>
                <a:rPr lang="en-US" b="true" sz="8459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8918480" y="-152400"/>
              <a:ext cx="564411" cy="18654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843"/>
                </a:lnSpc>
                <a:spcBef>
                  <a:spcPct val="0"/>
                </a:spcBef>
              </a:pPr>
              <a:r>
                <a:rPr lang="en-US" b="true" sz="8459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]</a:t>
              </a:r>
            </a:p>
          </p:txBody>
        </p:sp>
      </p:grpSp>
      <p:graphicFrame>
        <p:nvGraphicFramePr>
          <p:cNvPr name="Table 13" id="13"/>
          <p:cNvGraphicFramePr>
            <a:graphicFrameLocks noGrp="true"/>
          </p:cNvGraphicFramePr>
          <p:nvPr/>
        </p:nvGraphicFramePr>
        <p:xfrm>
          <a:off x="512669" y="512445"/>
          <a:ext cx="11042617" cy="1314450"/>
        </p:xfrm>
        <a:graphic>
          <a:graphicData uri="http://schemas.openxmlformats.org/drawingml/2006/table">
            <a:tbl>
              <a:tblPr/>
              <a:tblGrid>
                <a:gridCol w="1840436"/>
                <a:gridCol w="1840436"/>
                <a:gridCol w="1840436"/>
                <a:gridCol w="1840436"/>
                <a:gridCol w="1840436"/>
                <a:gridCol w="1840436"/>
              </a:tblGrid>
              <a:tr h="13144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22" id="22"/>
          <p:cNvSpPr txBox="true"/>
          <p:nvPr/>
        </p:nvSpPr>
        <p:spPr>
          <a:xfrm rot="0">
            <a:off x="1028700" y="1800663"/>
            <a:ext cx="7084164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int[] arrayI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175136" y="1800663"/>
            <a:ext cx="7084164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bool[] arrayB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5368054" y="7021524"/>
            <a:ext cx="7551891" cy="1631161"/>
            <a:chOff x="0" y="0"/>
            <a:chExt cx="10069189" cy="2174881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10069189" cy="2174881"/>
              <a:chOff x="0" y="0"/>
              <a:chExt cx="1988976" cy="429606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1988975" cy="429606"/>
              </a:xfrm>
              <a:custGeom>
                <a:avLst/>
                <a:gdLst/>
                <a:ahLst/>
                <a:cxnLst/>
                <a:rect r="r" b="b" t="t" l="l"/>
                <a:pathLst>
                  <a:path h="429606" w="1988975">
                    <a:moveTo>
                      <a:pt x="0" y="0"/>
                    </a:moveTo>
                    <a:lnTo>
                      <a:pt x="1988975" y="0"/>
                    </a:lnTo>
                    <a:lnTo>
                      <a:pt x="1988975" y="429606"/>
                    </a:lnTo>
                    <a:lnTo>
                      <a:pt x="0" y="429606"/>
                    </a:lnTo>
                    <a:close/>
                  </a:path>
                </a:pathLst>
              </a:custGeom>
              <a:solidFill>
                <a:srgbClr val="1F2E63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28575"/>
                <a:ext cx="1988976" cy="45818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455054" y="390877"/>
              <a:ext cx="9159081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FFFFF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int num = arrayB[2]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2219144" y="4698847"/>
            <a:ext cx="700802" cy="1500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319"/>
              </a:lnSpc>
              <a:spcBef>
                <a:spcPct val="0"/>
              </a:spcBef>
            </a:pPr>
            <a:r>
              <a:rPr lang="en-US" b="true" sz="8799">
                <a:solidFill>
                  <a:srgbClr val="D20101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X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22552" y="3751889"/>
            <a:ext cx="7042897" cy="4377018"/>
            <a:chOff x="0" y="0"/>
            <a:chExt cx="1854919" cy="11527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54919" cy="1152795"/>
            </a:xfrm>
            <a:custGeom>
              <a:avLst/>
              <a:gdLst/>
              <a:ahLst/>
              <a:cxnLst/>
              <a:rect r="r" b="b" t="t" l="l"/>
              <a:pathLst>
                <a:path h="1152795" w="1854919">
                  <a:moveTo>
                    <a:pt x="18687" y="0"/>
                  </a:moveTo>
                  <a:lnTo>
                    <a:pt x="1836232" y="0"/>
                  </a:lnTo>
                  <a:cubicBezTo>
                    <a:pt x="1841188" y="0"/>
                    <a:pt x="1845941" y="1969"/>
                    <a:pt x="1849446" y="5473"/>
                  </a:cubicBezTo>
                  <a:cubicBezTo>
                    <a:pt x="1852950" y="8978"/>
                    <a:pt x="1854919" y="13731"/>
                    <a:pt x="1854919" y="18687"/>
                  </a:cubicBezTo>
                  <a:lnTo>
                    <a:pt x="1854919" y="1134107"/>
                  </a:lnTo>
                  <a:cubicBezTo>
                    <a:pt x="1854919" y="1144428"/>
                    <a:pt x="1846553" y="1152795"/>
                    <a:pt x="1836232" y="1152795"/>
                  </a:cubicBezTo>
                  <a:lnTo>
                    <a:pt x="18687" y="1152795"/>
                  </a:lnTo>
                  <a:cubicBezTo>
                    <a:pt x="13731" y="1152795"/>
                    <a:pt x="8978" y="1150826"/>
                    <a:pt x="5473" y="1147321"/>
                  </a:cubicBezTo>
                  <a:cubicBezTo>
                    <a:pt x="1969" y="1143817"/>
                    <a:pt x="0" y="1139064"/>
                    <a:pt x="0" y="1134107"/>
                  </a:cubicBezTo>
                  <a:lnTo>
                    <a:pt x="0" y="18687"/>
                  </a:lnTo>
                  <a:cubicBezTo>
                    <a:pt x="0" y="8367"/>
                    <a:pt x="8367" y="0"/>
                    <a:pt x="18687" y="0"/>
                  </a:cubicBezTo>
                  <a:close/>
                </a:path>
              </a:pathLst>
            </a:custGeom>
            <a:solidFill>
              <a:srgbClr val="1F2E63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854919" cy="11813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622552" y="2390449"/>
            <a:ext cx="7042897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b="true" sz="6399">
                <a:solidFill>
                  <a:srgbClr val="000000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컬렉션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18220" y="4545533"/>
            <a:ext cx="1051560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500">
                <a:solidFill>
                  <a:srgbClr val="F6FBFE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배열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355330" y="5511773"/>
            <a:ext cx="1577340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500">
                <a:solidFill>
                  <a:srgbClr val="F6FBFE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리스트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618220" y="6473798"/>
            <a:ext cx="1051560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500">
                <a:solidFill>
                  <a:srgbClr val="F6FBFE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사전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847190" y="6816698"/>
            <a:ext cx="1408748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500">
                <a:solidFill>
                  <a:srgbClr val="F6FBFE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etc...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615286" y="4288589"/>
            <a:ext cx="3057428" cy="1308909"/>
            <a:chOff x="0" y="0"/>
            <a:chExt cx="805248" cy="34473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05248" cy="344733"/>
            </a:xfrm>
            <a:custGeom>
              <a:avLst/>
              <a:gdLst/>
              <a:ahLst/>
              <a:cxnLst/>
              <a:rect r="r" b="b" t="t" l="l"/>
              <a:pathLst>
                <a:path h="344733" w="805248">
                  <a:moveTo>
                    <a:pt x="402624" y="0"/>
                  </a:moveTo>
                  <a:cubicBezTo>
                    <a:pt x="180261" y="0"/>
                    <a:pt x="0" y="77171"/>
                    <a:pt x="0" y="172367"/>
                  </a:cubicBezTo>
                  <a:cubicBezTo>
                    <a:pt x="0" y="267562"/>
                    <a:pt x="180261" y="344733"/>
                    <a:pt x="402624" y="344733"/>
                  </a:cubicBezTo>
                  <a:cubicBezTo>
                    <a:pt x="624987" y="344733"/>
                    <a:pt x="805248" y="267562"/>
                    <a:pt x="805248" y="172367"/>
                  </a:cubicBezTo>
                  <a:cubicBezTo>
                    <a:pt x="805248" y="77171"/>
                    <a:pt x="624987" y="0"/>
                    <a:pt x="40262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80975" cap="sq">
              <a:solidFill>
                <a:srgbClr val="D20101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5492" y="3744"/>
              <a:ext cx="654264" cy="3086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3812972"/>
            <a:ext cx="18288000" cy="1548122"/>
            <a:chOff x="0" y="0"/>
            <a:chExt cx="4816593" cy="4077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407736"/>
            </a:xfrm>
            <a:custGeom>
              <a:avLst/>
              <a:gdLst/>
              <a:ahLst/>
              <a:cxnLst/>
              <a:rect r="r" b="b" t="t" l="l"/>
              <a:pathLst>
                <a:path h="40773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407736"/>
                  </a:lnTo>
                  <a:lnTo>
                    <a:pt x="0" y="407736"/>
                  </a:lnTo>
                  <a:close/>
                </a:path>
              </a:pathLst>
            </a:custGeom>
            <a:solidFill>
              <a:srgbClr val="1F2E6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276225"/>
              <a:ext cx="4816593" cy="13151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1999"/>
                </a:lnSpc>
              </a:pPr>
              <a:r>
                <a:rPr lang="en-US" b="true" sz="3999" spc="799">
                  <a:solidFill>
                    <a:srgbClr val="F6FBFE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ARRAY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2999537"/>
            <a:ext cx="18288000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동일한 자료형을 가진 데이터를 여러 개 저장한 데이터</a:t>
            </a:r>
            <a:r>
              <a:rPr lang="en-US" sz="3600" b="true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 구조</a:t>
            </a:r>
          </a:p>
          <a:p>
            <a:pPr algn="ctr">
              <a:lnSpc>
                <a:spcPts val="5040"/>
              </a:lnSpc>
              <a:spcBef>
                <a:spcPct val="0"/>
              </a:spcBef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3090972" y="5622926"/>
            <a:ext cx="12106056" cy="2186940"/>
            <a:chOff x="0" y="0"/>
            <a:chExt cx="16141408" cy="291592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266700"/>
              <a:ext cx="960718" cy="3182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160"/>
                </a:lnSpc>
                <a:spcBef>
                  <a:spcPct val="0"/>
                </a:spcBef>
              </a:pPr>
              <a:r>
                <a:rPr lang="en-US" b="true" sz="14400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5180690" y="-266700"/>
              <a:ext cx="960718" cy="3182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160"/>
                </a:lnSpc>
                <a:spcBef>
                  <a:spcPct val="0"/>
                </a:spcBef>
              </a:pPr>
              <a:r>
                <a:rPr lang="en-US" b="true" sz="14400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]</a:t>
              </a:r>
            </a:p>
          </p:txBody>
        </p:sp>
      </p:grp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512669" y="512445"/>
          <a:ext cx="11042617" cy="1314450"/>
        </p:xfrm>
        <a:graphic>
          <a:graphicData uri="http://schemas.openxmlformats.org/drawingml/2006/table">
            <a:tbl>
              <a:tblPr/>
              <a:tblGrid>
                <a:gridCol w="1840436"/>
                <a:gridCol w="1840436"/>
                <a:gridCol w="1840436"/>
                <a:gridCol w="1840436"/>
                <a:gridCol w="1840436"/>
                <a:gridCol w="1840436"/>
              </a:tblGrid>
              <a:tr h="13144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90972" y="2799398"/>
            <a:ext cx="12106056" cy="2186940"/>
            <a:chOff x="0" y="0"/>
            <a:chExt cx="16141408" cy="291592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66700"/>
              <a:ext cx="960718" cy="3182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160"/>
                </a:lnSpc>
                <a:spcBef>
                  <a:spcPct val="0"/>
                </a:spcBef>
              </a:pPr>
              <a:r>
                <a:rPr lang="en-US" b="true" sz="14400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15180690" y="-266700"/>
              <a:ext cx="960718" cy="3182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160"/>
                </a:lnSpc>
                <a:spcBef>
                  <a:spcPct val="0"/>
                </a:spcBef>
              </a:pPr>
              <a:r>
                <a:rPr lang="en-US" b="true" sz="14400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]</a:t>
              </a:r>
            </a:p>
          </p:txBody>
        </p:sp>
      </p:grp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512669" y="512445"/>
          <a:ext cx="11042617" cy="1314450"/>
        </p:xfrm>
        <a:graphic>
          <a:graphicData uri="http://schemas.openxmlformats.org/drawingml/2006/table">
            <a:tbl>
              <a:tblPr/>
              <a:tblGrid>
                <a:gridCol w="1840436"/>
                <a:gridCol w="1840436"/>
                <a:gridCol w="1840436"/>
                <a:gridCol w="1840436"/>
                <a:gridCol w="1840436"/>
                <a:gridCol w="1840436"/>
              </a:tblGrid>
              <a:tr h="13144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6" id="6"/>
          <p:cNvGrpSpPr/>
          <p:nvPr/>
        </p:nvGrpSpPr>
        <p:grpSpPr>
          <a:xfrm rot="0">
            <a:off x="3633161" y="3273617"/>
            <a:ext cx="10965183" cy="1238502"/>
            <a:chOff x="0" y="0"/>
            <a:chExt cx="14620243" cy="165133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61925"/>
              <a:ext cx="2436707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2436707" y="-161925"/>
              <a:ext cx="2436707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4873414" y="-161925"/>
              <a:ext cx="2436707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7310122" y="-161925"/>
              <a:ext cx="2436707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9746829" y="-161925"/>
              <a:ext cx="2436707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2183536" y="-161925"/>
              <a:ext cx="2436707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</p:grpSp>
      <p:graphicFrame>
        <p:nvGraphicFramePr>
          <p:cNvPr name="Table 13" id="13"/>
          <p:cNvGraphicFramePr>
            <a:graphicFrameLocks noGrp="true"/>
          </p:cNvGraphicFramePr>
          <p:nvPr/>
        </p:nvGraphicFramePr>
        <p:xfrm>
          <a:off x="3603641" y="5813108"/>
          <a:ext cx="11042617" cy="1314450"/>
        </p:xfrm>
        <a:graphic>
          <a:graphicData uri="http://schemas.openxmlformats.org/drawingml/2006/table">
            <a:tbl>
              <a:tblPr/>
              <a:tblGrid>
                <a:gridCol w="1840436"/>
                <a:gridCol w="1840436"/>
                <a:gridCol w="1840436"/>
                <a:gridCol w="1840436"/>
                <a:gridCol w="1840436"/>
                <a:gridCol w="1840436"/>
              </a:tblGrid>
              <a:tr h="13144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4" id="14"/>
          <p:cNvSpPr txBox="true"/>
          <p:nvPr/>
        </p:nvSpPr>
        <p:spPr>
          <a:xfrm rot="0">
            <a:off x="3633161" y="5919470"/>
            <a:ext cx="182753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false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60691" y="5986145"/>
            <a:ext cx="182753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false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88221" y="5986145"/>
            <a:ext cx="182753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false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15752" y="5986145"/>
            <a:ext cx="182753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false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943282" y="5986145"/>
            <a:ext cx="182753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false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770813" y="5986145"/>
            <a:ext cx="182753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false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090972" y="5033962"/>
            <a:ext cx="720539" cy="2453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60"/>
              </a:lnSpc>
              <a:spcBef>
                <a:spcPct val="0"/>
              </a:spcBef>
            </a:pPr>
            <a:r>
              <a:rPr lang="en-US" b="true" sz="144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476489" y="5033962"/>
            <a:ext cx="720539" cy="2453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60"/>
              </a:lnSpc>
              <a:spcBef>
                <a:spcPct val="0"/>
              </a:spcBef>
            </a:pPr>
            <a:r>
              <a:rPr lang="en-US" b="true" sz="14400">
                <a:solidFill>
                  <a:srgbClr val="1F2E63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]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90972" y="4262120"/>
            <a:ext cx="12106056" cy="2186940"/>
            <a:chOff x="0" y="0"/>
            <a:chExt cx="16141408" cy="291592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66700"/>
              <a:ext cx="960718" cy="3182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160"/>
                </a:lnSpc>
                <a:spcBef>
                  <a:spcPct val="0"/>
                </a:spcBef>
              </a:pPr>
              <a:r>
                <a:rPr lang="en-US" b="true" sz="14400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15180690" y="-266700"/>
              <a:ext cx="960718" cy="3182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160"/>
                </a:lnSpc>
                <a:spcBef>
                  <a:spcPct val="0"/>
                </a:spcBef>
              </a:pPr>
              <a:r>
                <a:rPr lang="en-US" b="true" sz="14400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]</a:t>
              </a:r>
            </a:p>
          </p:txBody>
        </p:sp>
      </p:grp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512669" y="512445"/>
          <a:ext cx="11042617" cy="1314450"/>
        </p:xfrm>
        <a:graphic>
          <a:graphicData uri="http://schemas.openxmlformats.org/drawingml/2006/table">
            <a:tbl>
              <a:tblPr/>
              <a:tblGrid>
                <a:gridCol w="2208523"/>
                <a:gridCol w="2208523"/>
                <a:gridCol w="2208523"/>
                <a:gridCol w="2208523"/>
                <a:gridCol w="2208523"/>
              </a:tblGrid>
              <a:tr h="13144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762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6" id="6"/>
          <p:cNvGrpSpPr/>
          <p:nvPr/>
        </p:nvGrpSpPr>
        <p:grpSpPr>
          <a:xfrm rot="0">
            <a:off x="3661833" y="4736339"/>
            <a:ext cx="10915343" cy="1238502"/>
            <a:chOff x="0" y="0"/>
            <a:chExt cx="14553791" cy="165133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61925"/>
              <a:ext cx="2857236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2857236" y="-161925"/>
              <a:ext cx="3010156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5867392" y="-161925"/>
              <a:ext cx="2819006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8686399" y="-161925"/>
              <a:ext cx="2933696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1620095" y="-161925"/>
              <a:ext cx="2933696" cy="18132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429"/>
                </a:lnSpc>
                <a:spcBef>
                  <a:spcPct val="0"/>
                </a:spcBef>
              </a:pPr>
              <a:r>
                <a:rPr lang="en-US" b="true" sz="8163">
                  <a:solidFill>
                    <a:srgbClr val="1F2E63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0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661833" y="3733165"/>
            <a:ext cx="2161505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[0]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823338" y="3733165"/>
            <a:ext cx="2161505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[1]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984843" y="3733165"/>
            <a:ext cx="2161505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[2]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46348" y="3733165"/>
            <a:ext cx="2161505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[3]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415671" y="3733165"/>
            <a:ext cx="2161505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[4]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2495" y="2989671"/>
            <a:ext cx="7781897" cy="4712622"/>
            <a:chOff x="0" y="0"/>
            <a:chExt cx="10375862" cy="628349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1346019" y="-66675"/>
              <a:ext cx="1587147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[0]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933167" y="-66675"/>
              <a:ext cx="1587147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[1]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4520314" y="-66675"/>
              <a:ext cx="1587147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[2]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6107461" y="-66675"/>
              <a:ext cx="1587147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[3]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7773777" y="-66675"/>
              <a:ext cx="1587147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[4]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847830"/>
              <a:ext cx="1340414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[0]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750523"/>
              <a:ext cx="1340414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[1]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653216"/>
              <a:ext cx="1340414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[2]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3555909"/>
              <a:ext cx="1340414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[3]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4458602"/>
              <a:ext cx="1340414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[4]</a:t>
              </a:r>
            </a:p>
          </p:txBody>
        </p:sp>
        <p:sp>
          <p:nvSpPr>
            <p:cNvPr name="AutoShape 14" id="14"/>
            <p:cNvSpPr/>
            <p:nvPr/>
          </p:nvSpPr>
          <p:spPr>
            <a:xfrm>
              <a:off x="9929647" y="1281052"/>
              <a:ext cx="0" cy="3691122"/>
            </a:xfrm>
            <a:prstGeom prst="line">
              <a:avLst/>
            </a:prstGeom>
            <a:ln cap="flat" w="304800">
              <a:solidFill>
                <a:srgbClr val="D20101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15" id="15"/>
            <p:cNvGrpSpPr/>
            <p:nvPr/>
          </p:nvGrpSpPr>
          <p:grpSpPr>
            <a:xfrm rot="0">
              <a:off x="9523135" y="913848"/>
              <a:ext cx="852727" cy="734409"/>
              <a:chOff x="0" y="0"/>
              <a:chExt cx="825779" cy="7112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25779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25779">
                    <a:moveTo>
                      <a:pt x="412889" y="0"/>
                    </a:moveTo>
                    <a:lnTo>
                      <a:pt x="825779" y="711200"/>
                    </a:lnTo>
                    <a:lnTo>
                      <a:pt x="0" y="711200"/>
                    </a:lnTo>
                    <a:lnTo>
                      <a:pt x="412889" y="0"/>
                    </a:lnTo>
                    <a:close/>
                  </a:path>
                </a:pathLst>
              </a:custGeom>
              <a:solidFill>
                <a:srgbClr val="D20101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129028" y="301625"/>
                <a:ext cx="567723" cy="358775"/>
              </a:xfrm>
              <a:prstGeom prst="rect">
                <a:avLst/>
              </a:prstGeom>
            </p:spPr>
            <p:txBody>
              <a:bodyPr anchor="ctr" rtlCol="false" tIns="54169" lIns="54169" bIns="54169" rIns="54169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-10800000">
              <a:off x="9523135" y="4604970"/>
              <a:ext cx="852727" cy="734409"/>
              <a:chOff x="0" y="0"/>
              <a:chExt cx="825779" cy="7112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25779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25779">
                    <a:moveTo>
                      <a:pt x="412889" y="0"/>
                    </a:moveTo>
                    <a:lnTo>
                      <a:pt x="825779" y="711200"/>
                    </a:lnTo>
                    <a:lnTo>
                      <a:pt x="0" y="711200"/>
                    </a:lnTo>
                    <a:lnTo>
                      <a:pt x="412889" y="0"/>
                    </a:lnTo>
                    <a:close/>
                  </a:path>
                </a:pathLst>
              </a:custGeom>
              <a:solidFill>
                <a:srgbClr val="D20101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129028" y="301625"/>
                <a:ext cx="567723" cy="358775"/>
              </a:xfrm>
              <a:prstGeom prst="rect">
                <a:avLst/>
              </a:prstGeom>
            </p:spPr>
            <p:txBody>
              <a:bodyPr anchor="ctr" rtlCol="false" tIns="54169" lIns="54169" bIns="54169" rIns="54169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21" id="21"/>
            <p:cNvSpPr/>
            <p:nvPr/>
          </p:nvSpPr>
          <p:spPr>
            <a:xfrm>
              <a:off x="1957627" y="5837281"/>
              <a:ext cx="6765225" cy="0"/>
            </a:xfrm>
            <a:prstGeom prst="line">
              <a:avLst/>
            </a:prstGeom>
            <a:ln cap="flat" w="304800">
              <a:solidFill>
                <a:srgbClr val="D20101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22" id="22"/>
            <p:cNvGrpSpPr/>
            <p:nvPr/>
          </p:nvGrpSpPr>
          <p:grpSpPr>
            <a:xfrm rot="-5400000">
              <a:off x="1531263" y="5470077"/>
              <a:ext cx="852727" cy="734409"/>
              <a:chOff x="0" y="0"/>
              <a:chExt cx="825779" cy="7112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25779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25779">
                    <a:moveTo>
                      <a:pt x="412889" y="0"/>
                    </a:moveTo>
                    <a:lnTo>
                      <a:pt x="825779" y="711200"/>
                    </a:lnTo>
                    <a:lnTo>
                      <a:pt x="0" y="711200"/>
                    </a:lnTo>
                    <a:lnTo>
                      <a:pt x="412889" y="0"/>
                    </a:lnTo>
                    <a:close/>
                  </a:path>
                </a:pathLst>
              </a:custGeom>
              <a:solidFill>
                <a:srgbClr val="D20101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129028" y="301625"/>
                <a:ext cx="567723" cy="358775"/>
              </a:xfrm>
              <a:prstGeom prst="rect">
                <a:avLst/>
              </a:prstGeom>
            </p:spPr>
            <p:txBody>
              <a:bodyPr anchor="ctr" rtlCol="false" tIns="39702" lIns="39702" bIns="39702" rIns="39702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5" id="25"/>
            <p:cNvGrpSpPr/>
            <p:nvPr/>
          </p:nvGrpSpPr>
          <p:grpSpPr>
            <a:xfrm rot="5400000">
              <a:off x="8296488" y="5489928"/>
              <a:ext cx="852727" cy="734409"/>
              <a:chOff x="0" y="0"/>
              <a:chExt cx="825779" cy="7112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25779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25779">
                    <a:moveTo>
                      <a:pt x="412889" y="0"/>
                    </a:moveTo>
                    <a:lnTo>
                      <a:pt x="825779" y="711200"/>
                    </a:lnTo>
                    <a:lnTo>
                      <a:pt x="0" y="711200"/>
                    </a:lnTo>
                    <a:lnTo>
                      <a:pt x="412889" y="0"/>
                    </a:lnTo>
                    <a:close/>
                  </a:path>
                </a:pathLst>
              </a:custGeom>
              <a:solidFill>
                <a:srgbClr val="D20101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129028" y="301625"/>
                <a:ext cx="567723" cy="358775"/>
              </a:xfrm>
              <a:prstGeom prst="rect">
                <a:avLst/>
              </a:prstGeom>
            </p:spPr>
            <p:txBody>
              <a:bodyPr anchor="ctr" rtlCol="false" tIns="39702" lIns="39702" bIns="39702" rIns="39702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974469" y="594956"/>
          <a:ext cx="3349011" cy="1877686"/>
        </p:xfrm>
        <a:graphic>
          <a:graphicData uri="http://schemas.openxmlformats.org/drawingml/2006/table">
            <a:tbl>
              <a:tblPr/>
              <a:tblGrid>
                <a:gridCol w="669802"/>
                <a:gridCol w="669802"/>
                <a:gridCol w="669802"/>
                <a:gridCol w="669802"/>
                <a:gridCol w="669802"/>
              </a:tblGrid>
              <a:tr h="37553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53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53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53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53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464"/>
                        </a:lnSpc>
                        <a:defRPr/>
                      </a:pPr>
                      <a:endParaRPr lang="en-US" sz="1100"/>
                    </a:p>
                  </a:txBody>
                  <a:tcPr marL="104910" marR="104910" marT="104910" marB="104910" anchor="ctr">
                    <a:lnL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311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887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28" id="28"/>
          <p:cNvGrpSpPr/>
          <p:nvPr/>
        </p:nvGrpSpPr>
        <p:grpSpPr>
          <a:xfrm rot="0">
            <a:off x="9865969" y="1199042"/>
            <a:ext cx="8171590" cy="7797576"/>
            <a:chOff x="0" y="0"/>
            <a:chExt cx="10895453" cy="1039676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1340414" y="1027214"/>
              <a:ext cx="8517361" cy="8464127"/>
            </a:xfrm>
            <a:custGeom>
              <a:avLst/>
              <a:gdLst/>
              <a:ahLst/>
              <a:cxnLst/>
              <a:rect r="r" b="b" t="t" l="l"/>
              <a:pathLst>
                <a:path h="8464127" w="8517361">
                  <a:moveTo>
                    <a:pt x="0" y="0"/>
                  </a:moveTo>
                  <a:lnTo>
                    <a:pt x="8517361" y="0"/>
                  </a:lnTo>
                  <a:lnTo>
                    <a:pt x="8517361" y="8464127"/>
                  </a:lnTo>
                  <a:lnTo>
                    <a:pt x="0" y="84641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30" id="30"/>
            <p:cNvSpPr txBox="true"/>
            <p:nvPr/>
          </p:nvSpPr>
          <p:spPr>
            <a:xfrm rot="0">
              <a:off x="1340414" y="9707160"/>
              <a:ext cx="3014434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[0]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4354848" y="9707160"/>
              <a:ext cx="2996496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[1]</a:t>
              </a: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0" y="7961542"/>
              <a:ext cx="1340414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[0]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0" y="4881136"/>
              <a:ext cx="1340414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[1]</a:t>
              </a:r>
            </a:p>
          </p:txBody>
        </p:sp>
        <p:sp>
          <p:nvSpPr>
            <p:cNvPr name="TextBox 34" id="34"/>
            <p:cNvSpPr txBox="true"/>
            <p:nvPr/>
          </p:nvSpPr>
          <p:spPr>
            <a:xfrm rot="0">
              <a:off x="7989680" y="8763640"/>
              <a:ext cx="1340414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[0]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9330095" y="7293004"/>
              <a:ext cx="1340414" cy="689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7"/>
                </a:lnSpc>
                <a:spcBef>
                  <a:spcPct val="0"/>
                </a:spcBef>
              </a:pPr>
              <a:r>
                <a:rPr lang="en-US" b="true" sz="3083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[1]</a:t>
              </a:r>
            </a:p>
          </p:txBody>
        </p:sp>
        <p:sp>
          <p:nvSpPr>
            <p:cNvPr name="AutoShape 36" id="36"/>
            <p:cNvSpPr/>
            <p:nvPr/>
          </p:nvSpPr>
          <p:spPr>
            <a:xfrm>
              <a:off x="4354848" y="426364"/>
              <a:ext cx="4733140" cy="19851"/>
            </a:xfrm>
            <a:prstGeom prst="line">
              <a:avLst/>
            </a:prstGeom>
            <a:ln cap="flat" w="304800">
              <a:solidFill>
                <a:srgbClr val="D20101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37" id="37"/>
            <p:cNvGrpSpPr/>
            <p:nvPr/>
          </p:nvGrpSpPr>
          <p:grpSpPr>
            <a:xfrm rot="-5400000">
              <a:off x="3928485" y="79010"/>
              <a:ext cx="852727" cy="734409"/>
              <a:chOff x="0" y="0"/>
              <a:chExt cx="825779" cy="711200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825779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25779">
                    <a:moveTo>
                      <a:pt x="412889" y="0"/>
                    </a:moveTo>
                    <a:lnTo>
                      <a:pt x="825779" y="711200"/>
                    </a:lnTo>
                    <a:lnTo>
                      <a:pt x="0" y="711200"/>
                    </a:lnTo>
                    <a:lnTo>
                      <a:pt x="412889" y="0"/>
                    </a:lnTo>
                    <a:close/>
                  </a:path>
                </a:pathLst>
              </a:custGeom>
              <a:solidFill>
                <a:srgbClr val="D20101"/>
              </a:solidFill>
            </p:spPr>
          </p:sp>
          <p:sp>
            <p:nvSpPr>
              <p:cNvPr name="TextBox 39" id="39"/>
              <p:cNvSpPr txBox="true"/>
              <p:nvPr/>
            </p:nvSpPr>
            <p:spPr>
              <a:xfrm>
                <a:off x="129028" y="301625"/>
                <a:ext cx="567723" cy="358775"/>
              </a:xfrm>
              <a:prstGeom prst="rect">
                <a:avLst/>
              </a:prstGeom>
            </p:spPr>
            <p:txBody>
              <a:bodyPr anchor="ctr" rtlCol="false" tIns="39702" lIns="39702" bIns="39702" rIns="39702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40" id="40"/>
            <p:cNvGrpSpPr/>
            <p:nvPr/>
          </p:nvGrpSpPr>
          <p:grpSpPr>
            <a:xfrm rot="5400000">
              <a:off x="8661624" y="59159"/>
              <a:ext cx="852727" cy="734409"/>
              <a:chOff x="0" y="0"/>
              <a:chExt cx="825779" cy="711200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825779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25779">
                    <a:moveTo>
                      <a:pt x="412889" y="0"/>
                    </a:moveTo>
                    <a:lnTo>
                      <a:pt x="825779" y="711200"/>
                    </a:lnTo>
                    <a:lnTo>
                      <a:pt x="0" y="711200"/>
                    </a:lnTo>
                    <a:lnTo>
                      <a:pt x="412889" y="0"/>
                    </a:lnTo>
                    <a:close/>
                  </a:path>
                </a:pathLst>
              </a:custGeom>
              <a:solidFill>
                <a:srgbClr val="D20101"/>
              </a:solidFill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129028" y="301625"/>
                <a:ext cx="567723" cy="358775"/>
              </a:xfrm>
              <a:prstGeom prst="rect">
                <a:avLst/>
              </a:prstGeom>
            </p:spPr>
            <p:txBody>
              <a:bodyPr anchor="ctr" rtlCol="false" tIns="39702" lIns="39702" bIns="39702" rIns="39702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43" id="43"/>
            <p:cNvSpPr/>
            <p:nvPr/>
          </p:nvSpPr>
          <p:spPr>
            <a:xfrm flipV="true">
              <a:off x="10449239" y="1558373"/>
              <a:ext cx="19851" cy="4733140"/>
            </a:xfrm>
            <a:prstGeom prst="line">
              <a:avLst/>
            </a:prstGeom>
            <a:ln cap="flat" w="304800">
              <a:solidFill>
                <a:srgbClr val="D20101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44" id="44"/>
            <p:cNvGrpSpPr/>
            <p:nvPr/>
          </p:nvGrpSpPr>
          <p:grpSpPr>
            <a:xfrm rot="-10800000">
              <a:off x="10042726" y="5924308"/>
              <a:ext cx="852727" cy="734409"/>
              <a:chOff x="0" y="0"/>
              <a:chExt cx="825779" cy="711200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825779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25779">
                    <a:moveTo>
                      <a:pt x="412889" y="0"/>
                    </a:moveTo>
                    <a:lnTo>
                      <a:pt x="825779" y="711200"/>
                    </a:lnTo>
                    <a:lnTo>
                      <a:pt x="0" y="711200"/>
                    </a:lnTo>
                    <a:lnTo>
                      <a:pt x="412889" y="0"/>
                    </a:lnTo>
                    <a:close/>
                  </a:path>
                </a:pathLst>
              </a:custGeom>
              <a:solidFill>
                <a:srgbClr val="D20101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129028" y="301625"/>
                <a:ext cx="567723" cy="358775"/>
              </a:xfrm>
              <a:prstGeom prst="rect">
                <a:avLst/>
              </a:prstGeom>
            </p:spPr>
            <p:txBody>
              <a:bodyPr anchor="ctr" rtlCol="false" tIns="39702" lIns="39702" bIns="39702" rIns="39702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47" id="47"/>
            <p:cNvGrpSpPr/>
            <p:nvPr/>
          </p:nvGrpSpPr>
          <p:grpSpPr>
            <a:xfrm rot="0">
              <a:off x="10022875" y="1191168"/>
              <a:ext cx="852727" cy="734409"/>
              <a:chOff x="0" y="0"/>
              <a:chExt cx="825779" cy="71120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825779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25779">
                    <a:moveTo>
                      <a:pt x="412889" y="0"/>
                    </a:moveTo>
                    <a:lnTo>
                      <a:pt x="825779" y="711200"/>
                    </a:lnTo>
                    <a:lnTo>
                      <a:pt x="0" y="711200"/>
                    </a:lnTo>
                    <a:lnTo>
                      <a:pt x="412889" y="0"/>
                    </a:lnTo>
                    <a:close/>
                  </a:path>
                </a:pathLst>
              </a:custGeom>
              <a:solidFill>
                <a:srgbClr val="D20101"/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129028" y="301625"/>
                <a:ext cx="567723" cy="358775"/>
              </a:xfrm>
              <a:prstGeom prst="rect">
                <a:avLst/>
              </a:prstGeom>
            </p:spPr>
            <p:txBody>
              <a:bodyPr anchor="ctr" rtlCol="false" tIns="39702" lIns="39702" bIns="39702" rIns="39702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AutoShape 50" id="50"/>
            <p:cNvSpPr/>
            <p:nvPr/>
          </p:nvSpPr>
          <p:spPr>
            <a:xfrm flipV="true">
              <a:off x="1121116" y="1178098"/>
              <a:ext cx="1436967" cy="1672819"/>
            </a:xfrm>
            <a:prstGeom prst="line">
              <a:avLst/>
            </a:prstGeom>
            <a:ln cap="flat" w="304800">
              <a:solidFill>
                <a:srgbClr val="D20101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51" id="51"/>
            <p:cNvGrpSpPr/>
            <p:nvPr/>
          </p:nvGrpSpPr>
          <p:grpSpPr>
            <a:xfrm rot="-8441246">
              <a:off x="679182" y="2481698"/>
              <a:ext cx="852727" cy="734409"/>
              <a:chOff x="0" y="0"/>
              <a:chExt cx="825779" cy="711200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0"/>
                <a:ext cx="825779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25779">
                    <a:moveTo>
                      <a:pt x="412889" y="0"/>
                    </a:moveTo>
                    <a:lnTo>
                      <a:pt x="825779" y="711200"/>
                    </a:lnTo>
                    <a:lnTo>
                      <a:pt x="0" y="711200"/>
                    </a:lnTo>
                    <a:lnTo>
                      <a:pt x="412889" y="0"/>
                    </a:lnTo>
                    <a:close/>
                  </a:path>
                </a:pathLst>
              </a:custGeom>
              <a:solidFill>
                <a:srgbClr val="D20101"/>
              </a:solidFill>
            </p:spPr>
          </p:sp>
          <p:sp>
            <p:nvSpPr>
              <p:cNvPr name="TextBox 53" id="53"/>
              <p:cNvSpPr txBox="true"/>
              <p:nvPr/>
            </p:nvSpPr>
            <p:spPr>
              <a:xfrm>
                <a:off x="129028" y="301625"/>
                <a:ext cx="567723" cy="358775"/>
              </a:xfrm>
              <a:prstGeom prst="rect">
                <a:avLst/>
              </a:prstGeom>
            </p:spPr>
            <p:txBody>
              <a:bodyPr anchor="ctr" rtlCol="false" tIns="39702" lIns="39702" bIns="39702" rIns="39702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54" id="54"/>
            <p:cNvGrpSpPr/>
            <p:nvPr/>
          </p:nvGrpSpPr>
          <p:grpSpPr>
            <a:xfrm rot="2312879">
              <a:off x="2262567" y="698232"/>
              <a:ext cx="852727" cy="734409"/>
              <a:chOff x="0" y="0"/>
              <a:chExt cx="825779" cy="711200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825779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825779">
                    <a:moveTo>
                      <a:pt x="412889" y="0"/>
                    </a:moveTo>
                    <a:lnTo>
                      <a:pt x="825779" y="711200"/>
                    </a:lnTo>
                    <a:lnTo>
                      <a:pt x="0" y="711200"/>
                    </a:lnTo>
                    <a:lnTo>
                      <a:pt x="412889" y="0"/>
                    </a:lnTo>
                    <a:close/>
                  </a:path>
                </a:pathLst>
              </a:custGeom>
              <a:solidFill>
                <a:srgbClr val="D20101"/>
              </a:solidFill>
            </p:spPr>
          </p:sp>
          <p:sp>
            <p:nvSpPr>
              <p:cNvPr name="TextBox 56" id="56"/>
              <p:cNvSpPr txBox="true"/>
              <p:nvPr/>
            </p:nvSpPr>
            <p:spPr>
              <a:xfrm>
                <a:off x="129028" y="301625"/>
                <a:ext cx="567723" cy="358775"/>
              </a:xfrm>
              <a:prstGeom prst="rect">
                <a:avLst/>
              </a:prstGeom>
            </p:spPr>
            <p:txBody>
              <a:bodyPr anchor="ctr" rtlCol="false" tIns="39702" lIns="39702" bIns="39702" rIns="39702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3861920" y="1832417"/>
          <a:ext cx="10564161" cy="7562850"/>
        </p:xfrm>
        <a:graphic>
          <a:graphicData uri="http://schemas.openxmlformats.org/drawingml/2006/table">
            <a:tbl>
              <a:tblPr/>
              <a:tblGrid>
                <a:gridCol w="2112832"/>
                <a:gridCol w="2112832"/>
                <a:gridCol w="2112832"/>
                <a:gridCol w="2112832"/>
                <a:gridCol w="2112832"/>
              </a:tblGrid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3861920" y="850707"/>
            <a:ext cx="10627197" cy="848360"/>
            <a:chOff x="0" y="0"/>
            <a:chExt cx="14169596" cy="113114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[0]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782008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[1]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5568866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[2]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376274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[3]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1221781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[4]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51058" y="2101482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[0]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51058" y="3570104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[1]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51058" y="5038725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[2]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51058" y="6506210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[3]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51058" y="7973695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[4]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3861920" y="1832417"/>
          <a:ext cx="10564161" cy="7562850"/>
        </p:xfrm>
        <a:graphic>
          <a:graphicData uri="http://schemas.openxmlformats.org/drawingml/2006/table">
            <a:tbl>
              <a:tblPr/>
              <a:tblGrid>
                <a:gridCol w="2112832"/>
                <a:gridCol w="2112832"/>
                <a:gridCol w="2112832"/>
                <a:gridCol w="2112832"/>
                <a:gridCol w="2112832"/>
              </a:tblGrid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3861920" y="850707"/>
            <a:ext cx="10627197" cy="848360"/>
            <a:chOff x="0" y="0"/>
            <a:chExt cx="14169596" cy="113114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[0]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782008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[1]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5568866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[2]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376274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[3]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1221781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[4]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51058" y="2101482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[0]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51058" y="3570104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[1]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51058" y="5038725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[2]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51058" y="6506210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[3]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51058" y="7973695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[4]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6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3861920" y="1832417"/>
          <a:ext cx="10564161" cy="7562850"/>
        </p:xfrm>
        <a:graphic>
          <a:graphicData uri="http://schemas.openxmlformats.org/drawingml/2006/table">
            <a:tbl>
              <a:tblPr/>
              <a:tblGrid>
                <a:gridCol w="2112832"/>
                <a:gridCol w="2112832"/>
                <a:gridCol w="2112832"/>
                <a:gridCol w="2112832"/>
                <a:gridCol w="2112832"/>
              </a:tblGrid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125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20"/>
                        </a:lnSpc>
                        <a:defRPr/>
                      </a:pPr>
                      <a:r>
                        <a:rPr lang="en-US" sz="2800" b="true">
                          <a:solidFill>
                            <a:srgbClr val="000000"/>
                          </a:solidFill>
                          <a:latin typeface="Noto Sans Kr Bold"/>
                          <a:ea typeface="Noto Sans Kr Bold"/>
                          <a:cs typeface="Noto Sans Kr Bold"/>
                          <a:sym typeface="Noto Sans Kr Bold"/>
                        </a:rPr>
                        <a:t>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3861920" y="850707"/>
            <a:ext cx="10627197" cy="848360"/>
            <a:chOff x="0" y="0"/>
            <a:chExt cx="14169596" cy="113114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[0]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782008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[1]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5568866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[2]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376274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[3]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1221781" y="-104775"/>
              <a:ext cx="2947815" cy="1235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0"/>
                </a:lnSpc>
                <a:spcBef>
                  <a:spcPct val="0"/>
                </a:spcBef>
              </a:pPr>
              <a:r>
                <a:rPr lang="en-US" b="true" sz="5600">
                  <a:solidFill>
                    <a:srgbClr val="69677A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rPr>
                <a:t>[4]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51058" y="2101482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[0]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51058" y="3570104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[1]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51058" y="5038725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[2]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51058" y="6506210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[3]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51058" y="7973695"/>
            <a:ext cx="221086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69677A"/>
                </a:solidFill>
                <a:latin typeface="Noto Sans Kr Bold"/>
                <a:ea typeface="Noto Sans Kr Bold"/>
                <a:cs typeface="Noto Sans Kr Bold"/>
                <a:sym typeface="Noto Sans Kr Bold"/>
              </a:rPr>
              <a:t>[4]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DAGt27V3iUk</dc:identifier>
  <dcterms:modified xsi:type="dcterms:W3CDTF">2011-08-01T06:04:30Z</dcterms:modified>
  <cp:revision>1</cp:revision>
  <dc:title>ArrayListInit</dc:title>
</cp:coreProperties>
</file>

<file path=docProps/thumbnail.jpeg>
</file>